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4660"/>
  </p:normalViewPr>
  <p:slideViewPr>
    <p:cSldViewPr>
      <p:cViewPr varScale="1">
        <p:scale>
          <a:sx n="70" d="100"/>
          <a:sy n="7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8A8D7-E191-4F5F-B1EE-2747B9D07EA1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4651A-3421-494C-A2E5-28F91B91BE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697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4651A-3421-494C-A2E5-28F91B91BEB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4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4651A-3421-494C-A2E5-28F91B91BEB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330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8B21F7-26D9-4983-BBE5-1EE2A7DCF36A}" type="datetimeFigureOut">
              <a:rPr lang="en-US" smtClean="0"/>
              <a:t>3/14/2012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50EE08-8537-4333-884B-B8DCB0CA03A8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577756"/>
            <a:ext cx="518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itchFamily="2" charset="-79"/>
              </a:rPr>
              <a:t>E</a:t>
            </a:r>
            <a:r>
              <a:rPr lang="en-US" sz="4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itchFamily="2" charset="-79"/>
              </a:rPr>
              <a:t>lectricity</a:t>
            </a:r>
            <a:endParaRPr lang="en-US" sz="4800" dirty="0">
              <a:solidFill>
                <a:schemeClr val="tx1">
                  <a:lumMod val="65000"/>
                  <a:lumOff val="35000"/>
                </a:schemeClr>
              </a:solidFill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633" y="2983950"/>
            <a:ext cx="403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Electricity is dangerous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if you re wet and your using        electricity you could  get shocked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electricity is dangerous for baby's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279" y="2664110"/>
            <a:ext cx="2765555" cy="207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0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7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19400" y="381000"/>
            <a:ext cx="2372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static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9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3429000"/>
            <a:ext cx="1600200" cy="20705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0946" y="3460845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static is dangerous 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you can have an static shock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static comes from cables.</a:t>
            </a:r>
          </a:p>
        </p:txBody>
      </p:sp>
    </p:spTree>
    <p:extLst>
      <p:ext uri="{BB962C8B-B14F-4D97-AF65-F5344CB8AC3E}">
        <p14:creationId xmlns:p14="http://schemas.microsoft.com/office/powerpoint/2010/main" val="356671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4572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lumMod val="65000"/>
                  </a:schemeClr>
                </a:solidFill>
              </a:rPr>
              <a:t>A</a:t>
            </a:r>
            <a:r>
              <a:rPr lang="en-US" sz="4000" dirty="0" smtClean="0">
                <a:solidFill>
                  <a:schemeClr val="tx1">
                    <a:lumMod val="65000"/>
                  </a:schemeClr>
                </a:solidFill>
              </a:rPr>
              <a:t>lternative</a:t>
            </a:r>
            <a:endParaRPr lang="en-US" sz="40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3048000"/>
            <a:ext cx="266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en-US" dirty="0" smtClean="0"/>
              <a:t>Alternative gives you electricity.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 smtClean="0"/>
              <a:t>Alternative lets you youse electricity 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I</a:t>
            </a:r>
            <a:r>
              <a:rPr lang="en-US" dirty="0" smtClean="0"/>
              <a:t>f we wooden have alternative we couldn’t youse electricity 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700" y="3048000"/>
            <a:ext cx="2667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2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610021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Current electricity 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966" y="3276600"/>
            <a:ext cx="2208068" cy="2159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6800" y="3581400"/>
            <a:ext cx="419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Current electricity gives us light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 you youse it for cars so they could keep going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you youse so you can cook.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42732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Solar power</a:t>
            </a:r>
            <a:endParaRPr lang="en-US" sz="4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066800"/>
            <a:ext cx="1951196" cy="1295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9200" y="36576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Solar power is youse for letting us see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its also youse for letting save electricity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the solar power is youse for the lights of your house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17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8382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Water electricity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287" y="3124200"/>
            <a:ext cx="2486208" cy="18049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2895600"/>
            <a:ext cx="388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400" dirty="0" smtClean="0"/>
              <a:t>Water electricity lets you take a bath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2400" dirty="0" smtClean="0"/>
              <a:t>It lets you wash your hands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2400" dirty="0"/>
              <a:t> </a:t>
            </a:r>
            <a:r>
              <a:rPr lang="en-US" sz="2400" dirty="0" smtClean="0"/>
              <a:t>it is youse in a car wash to clean your car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2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6096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Wind electricity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132820"/>
            <a:ext cx="2019300" cy="1346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3263" y="25908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en-US" dirty="0" smtClean="0"/>
              <a:t> Wind </a:t>
            </a:r>
            <a:r>
              <a:rPr lang="en-US" dirty="0" smtClean="0"/>
              <a:t>electricity is </a:t>
            </a:r>
            <a:r>
              <a:rPr lang="en-US" dirty="0" smtClean="0"/>
              <a:t>youse for current.</a:t>
            </a:r>
          </a:p>
          <a:p>
            <a:pPr marL="285750" indent="-285750">
              <a:buBlip>
                <a:blip r:embed="rId3"/>
              </a:buBlip>
            </a:pPr>
            <a:r>
              <a:rPr lang="en-US" dirty="0" smtClean="0"/>
              <a:t>Wind electricity is also  youse for your home.</a:t>
            </a:r>
          </a:p>
          <a:p>
            <a:pPr marL="285750" indent="-285750">
              <a:buBlip>
                <a:blip r:embed="rId3"/>
              </a:buBlip>
            </a:pPr>
            <a:r>
              <a:rPr lang="en-US" dirty="0"/>
              <a:t> </a:t>
            </a:r>
            <a:r>
              <a:rPr lang="en-US" dirty="0" smtClean="0"/>
              <a:t>its youse for mechanical power.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89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09716" y="3810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Hydro Electricity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86535" y="2731827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Hydro electricity is form make electricity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 T</a:t>
            </a:r>
            <a:r>
              <a:rPr lang="en-US" dirty="0" smtClean="0"/>
              <a:t>he water  flows in the dam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352" y="1369935"/>
            <a:ext cx="2261307" cy="181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8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609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16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234</TotalTime>
  <Words>191</Words>
  <Application>Microsoft Office PowerPoint</Application>
  <PresentationFormat>On-screen Show (4:3)</PresentationFormat>
  <Paragraphs>37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Paola Velazquez Anicua</dc:creator>
  <cp:lastModifiedBy>Paola Velazquez Anicua</cp:lastModifiedBy>
  <cp:revision>23</cp:revision>
  <dcterms:created xsi:type="dcterms:W3CDTF">2012-02-08T18:55:35Z</dcterms:created>
  <dcterms:modified xsi:type="dcterms:W3CDTF">2012-03-14T18:12:46Z</dcterms:modified>
</cp:coreProperties>
</file>